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64" r:id="rId4"/>
    <p:sldId id="257" r:id="rId5"/>
    <p:sldId id="258" r:id="rId6"/>
    <p:sldId id="259" r:id="rId7"/>
    <p:sldId id="261" r:id="rId8"/>
    <p:sldId id="260" r:id="rId9"/>
    <p:sldId id="262" r:id="rId10"/>
    <p:sldId id="263" r:id="rId11"/>
    <p:sldId id="266" r:id="rId12"/>
    <p:sldId id="265" r:id="rId13"/>
    <p:sldId id="267" r:id="rId14"/>
    <p:sldId id="268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/home/hourmor/Videos/&#29992;&#25143;&#25805;&#20316;.mp4" TargetMode="External"/><Relationship Id="rId1" Type="http://schemas.openxmlformats.org/officeDocument/2006/relationships/video" Target="/home/hourmor/Videos/&#29992;&#25143;&#25805;&#20316;.mp4" TargetMode="Externa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/home/hourmor/Videos/&#21015;&#36710;.mp4" TargetMode="External"/><Relationship Id="rId1" Type="http://schemas.openxmlformats.org/officeDocument/2006/relationships/video" Target="/home/hourmor/Videos/&#21015;&#36710;.mp4" TargetMode="Externa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microsoft.com/office/2007/relationships/media" Target="/home/hourmor/Videos/&#28040;&#24687;&#35760;&#24405;.mp4" TargetMode="External"/><Relationship Id="rId1" Type="http://schemas.openxmlformats.org/officeDocument/2006/relationships/video" Target="/home/hourmor/Videos/&#28040;&#24687;&#35760;&#24405;.mp4" TargetMode="Externa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microsoft.com/office/2007/relationships/media" Target="/home/hourmor/Videos/&#20854;&#23427;.mp4" TargetMode="External"/><Relationship Id="rId1" Type="http://schemas.openxmlformats.org/officeDocument/2006/relationships/video" Target="/home/hourmor/Videos/&#20854;&#23427;.mp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/home/hourmor/Videos/&#28216;&#23458;&#26597;&#35810;.mp4" TargetMode="External"/><Relationship Id="rId1" Type="http://schemas.openxmlformats.org/officeDocument/2006/relationships/video" Target="/home/hourmor/Videos/&#28216;&#23458;&#26597;&#35810;.mp4" TargetMode="Externa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/home/hourmor/Videos/&#27880;&#20876;.mp4" TargetMode="External"/><Relationship Id="rId1" Type="http://schemas.openxmlformats.org/officeDocument/2006/relationships/video" Target="/home/hourmor/Videos/&#27880;&#20876;.mp4" TargetMode="Externa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/home/hourmor/Videos/&#26597;&#35810;.mp4" TargetMode="External"/><Relationship Id="rId1" Type="http://schemas.openxmlformats.org/officeDocument/2006/relationships/video" Target="/home/hourmor/Videos/&#26597;&#35810;.mp4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/home/hourmor/Videos/&#26597;&#30475;.mp4" TargetMode="External"/><Relationship Id="rId1" Type="http://schemas.openxmlformats.org/officeDocument/2006/relationships/video" Target="/home/hourmor/Videos/&#26597;&#30475;.mp4" TargetMode="Externa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/home/hourmor/Videos/&#36864;&#31080;.mp4" TargetMode="External"/><Relationship Id="rId1" Type="http://schemas.openxmlformats.org/officeDocument/2006/relationships/video" Target="/home/hourmor/Videos/&#36864;&#31080;.mp4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/home/hourmor/Videos/&#30331;&#24405;.mp4" TargetMode="External"/><Relationship Id="rId1" Type="http://schemas.openxmlformats.org/officeDocument/2006/relationships/video" Target="/home/hourmor/Videos/&#30331;&#24405;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" altLang="en-US"/>
              <a:t>数据库期末大作业</a:t>
            </a:r>
            <a:endParaRPr lang="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" altLang="en-US"/>
              <a:t>-by 郭昊谋，郭梓煜</a:t>
            </a:r>
            <a:endParaRPr lang="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/>
              <a:t>  - 管理用户账号 - 筛选&amp;排序 - 删除</a:t>
            </a:r>
            <a:endParaRPr lang="en-US"/>
          </a:p>
        </p:txBody>
      </p:sp>
      <p:pic>
        <p:nvPicPr>
          <p:cNvPr id="4" name="用户操作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4450" y="1196340"/>
            <a:ext cx="11722100" cy="54203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- 管理列车信息</a:t>
            </a:r>
            <a:endParaRPr lang="en-US"/>
          </a:p>
        </p:txBody>
      </p:sp>
      <p:pic>
        <p:nvPicPr>
          <p:cNvPr id="4" name="列车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0975" y="1268095"/>
            <a:ext cx="11829415" cy="534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- 消息记录</a:t>
            </a:r>
            <a:endParaRPr lang="en-US"/>
          </a:p>
        </p:txBody>
      </p:sp>
      <p:pic>
        <p:nvPicPr>
          <p:cNvPr id="4" name="消息记录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1760" y="1301750"/>
            <a:ext cx="11969115" cy="5457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- 其它操作</a:t>
            </a:r>
            <a:endParaRPr lang="en-US"/>
          </a:p>
        </p:txBody>
      </p:sp>
      <p:pic>
        <p:nvPicPr>
          <p:cNvPr id="4" name="其它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6060" y="1297940"/>
            <a:ext cx="11739880" cy="5460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用户层次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/>
          </a:p>
          <a:p>
            <a:r>
              <a:rPr lang="en-US"/>
              <a:t>- 界面展示</a:t>
            </a:r>
            <a:endParaRPr lang="en-US"/>
          </a:p>
          <a:p>
            <a:r>
              <a:rPr lang="en-US"/>
              <a:t>- 功能展示</a:t>
            </a:r>
            <a:endParaRPr lang="en-US"/>
          </a:p>
          <a:p>
            <a:r>
              <a:rPr lang="en-US"/>
              <a:t>  - 游客查询</a:t>
            </a:r>
            <a:endParaRPr lang="en-US"/>
          </a:p>
          <a:p>
            <a:r>
              <a:rPr lang="en-US"/>
              <a:t>  - 用户账号注册</a:t>
            </a:r>
            <a:endParaRPr lang="en-US"/>
          </a:p>
          <a:p>
            <a:r>
              <a:rPr lang="en-US"/>
              <a:t>  - 查询</a:t>
            </a:r>
            <a:endParaRPr lang="en-US"/>
          </a:p>
          <a:p>
            <a:r>
              <a:rPr lang="en-US"/>
              <a:t>    - 查询结果，并进行排序演示</a:t>
            </a:r>
            <a:endParaRPr lang="en-US"/>
          </a:p>
          <a:p>
            <a:r>
              <a:rPr lang="en-US"/>
              <a:t>  - 订票&amp;查看订票结果</a:t>
            </a:r>
            <a:endParaRPr lang="en-US"/>
          </a:p>
          <a:p>
            <a:r>
              <a:rPr lang="en-US"/>
              <a:t>  - 退票</a:t>
            </a:r>
            <a:endParaRPr lang="en-US"/>
          </a:p>
          <a:p>
            <a:r>
              <a:rPr lang="en-US"/>
              <a:t>  - 查看个人中心&amp;相关记录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游客查询</a:t>
            </a:r>
            <a:endParaRPr lang="en-US"/>
          </a:p>
        </p:txBody>
      </p:sp>
      <p:pic>
        <p:nvPicPr>
          <p:cNvPr id="4" name="游客查询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91135" y="1443355"/>
            <a:ext cx="11809095" cy="5341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用户账号注册</a:t>
            </a:r>
            <a:endParaRPr lang="en-US"/>
          </a:p>
        </p:txBody>
      </p:sp>
      <p:pic>
        <p:nvPicPr>
          <p:cNvPr id="4" name="注册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3840" y="1584325"/>
            <a:ext cx="11704320" cy="5097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查询</a:t>
            </a:r>
            <a:br>
              <a:rPr lang="en-US"/>
            </a:br>
            <a:r>
              <a:rPr lang="en-US"/>
              <a:t>    - 查询结果，并进行排序演示</a:t>
            </a:r>
            <a:endParaRPr lang="en-US"/>
          </a:p>
        </p:txBody>
      </p:sp>
      <p:pic>
        <p:nvPicPr>
          <p:cNvPr id="4" name="查询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7005" y="1583690"/>
            <a:ext cx="11946890" cy="5218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 订票&amp;查看订票结果</a:t>
            </a:r>
            <a:endParaRPr lang="en-US"/>
          </a:p>
        </p:txBody>
      </p:sp>
      <p:pic>
        <p:nvPicPr>
          <p:cNvPr id="4" name="查看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74650" y="1584960"/>
            <a:ext cx="11478895" cy="51650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退票</a:t>
            </a:r>
            <a:r>
              <a:rPr lang="" altLang="en-US"/>
              <a:t>&amp;</a:t>
            </a:r>
            <a:r>
              <a:rPr lang="en-US"/>
              <a:t>查看个人中心&amp;相关记录</a:t>
            </a:r>
            <a:endParaRPr lang="en-US"/>
          </a:p>
        </p:txBody>
      </p:sp>
      <p:pic>
        <p:nvPicPr>
          <p:cNvPr id="4" name="退票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3990" y="1584325"/>
            <a:ext cx="11844020" cy="52177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管理员层次</a:t>
            </a:r>
            <a:endParaRPr lang="en-US"/>
          </a:p>
        </p:txBody>
      </p:sp>
      <p:sp>
        <p:nvSpPr>
          <p:cNvPr id="7" name="Content Placeholder 6"/>
          <p:cNvSpPr/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en-US"/>
              <a:t>- 界面展示</a:t>
            </a:r>
            <a:endParaRPr lang="en-US"/>
          </a:p>
          <a:p>
            <a:r>
              <a:rPr lang="en-US"/>
              <a:t>- 功能展示</a:t>
            </a:r>
            <a:endParaRPr lang="en-US"/>
          </a:p>
          <a:p>
            <a:r>
              <a:rPr lang="en-US"/>
              <a:t>  - 管理员账号登录</a:t>
            </a:r>
            <a:endParaRPr lang="en-US"/>
          </a:p>
          <a:p>
            <a:r>
              <a:rPr lang="en-US"/>
              <a:t>  - 管理用户账号</a:t>
            </a:r>
            <a:endParaRPr lang="en-US"/>
          </a:p>
          <a:p>
            <a:r>
              <a:rPr lang="en-US"/>
              <a:t>    - 筛选&amp;排序</a:t>
            </a:r>
            <a:endParaRPr lang="en-US"/>
          </a:p>
          <a:p>
            <a:r>
              <a:rPr lang="en-US"/>
              <a:t>      - 是否staff status</a:t>
            </a:r>
            <a:endParaRPr lang="en-US"/>
          </a:p>
          <a:p>
            <a:r>
              <a:rPr lang="en-US"/>
              <a:t>      - 是否superuser</a:t>
            </a:r>
            <a:endParaRPr lang="en-US"/>
          </a:p>
          <a:p>
            <a:r>
              <a:rPr lang="en-US"/>
              <a:t>    - 删除</a:t>
            </a:r>
            <a:endParaRPr lang="en-US"/>
          </a:p>
          <a:p>
            <a:r>
              <a:rPr lang="en-US"/>
              <a:t>  - 管理列车信息</a:t>
            </a:r>
            <a:endParaRPr lang="en-US"/>
          </a:p>
          <a:p>
            <a:r>
              <a:rPr lang="en-US"/>
              <a:t>    - 筛选&amp;排序</a:t>
            </a:r>
            <a:endParaRPr lang="en-US"/>
          </a:p>
          <a:p>
            <a:r>
              <a:rPr lang="en-US"/>
              <a:t>    - 删除&amp;增加</a:t>
            </a:r>
            <a:endParaRPr lang="en-US"/>
          </a:p>
          <a:p>
            <a:r>
              <a:rPr lang="en-US"/>
              <a:t>  - 消息记录</a:t>
            </a:r>
            <a:endParaRPr lang="en-US"/>
          </a:p>
          <a:p>
            <a:r>
              <a:rPr lang="en-US"/>
              <a:t>  - 其它操作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管理员账号登录</a:t>
            </a:r>
            <a:endParaRPr lang="en-US"/>
          </a:p>
        </p:txBody>
      </p:sp>
      <p:pic>
        <p:nvPicPr>
          <p:cNvPr id="4" name="登录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22580" y="1306195"/>
            <a:ext cx="11668760" cy="54616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WPS Presentation</Application>
  <PresentationFormat>宽屏</PresentationFormat>
  <Paragraphs>52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SimSun</vt:lpstr>
      <vt:lpstr>Wingdings</vt:lpstr>
      <vt:lpstr>Arial Unicode MS</vt:lpstr>
      <vt:lpstr>Arial Black</vt:lpstr>
      <vt:lpstr>SimSun</vt:lpstr>
      <vt:lpstr>文泉驿微米黑</vt:lpstr>
      <vt:lpstr>微软雅黑</vt:lpstr>
      <vt:lpstr>MT Extra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hourmor</dc:creator>
  <cp:lastModifiedBy>hourmor</cp:lastModifiedBy>
  <cp:revision>3</cp:revision>
  <dcterms:created xsi:type="dcterms:W3CDTF">2020-01-02T18:10:18Z</dcterms:created>
  <dcterms:modified xsi:type="dcterms:W3CDTF">2020-01-02T18:10:18Z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1033-11.1.0.8865</vt:lpwstr>
  </property>
</Properties>
</file>

<file path=docProps/thumbnail.jpeg>
</file>